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0" r:id="rId9"/>
    <p:sldId id="264" r:id="rId10"/>
    <p:sldId id="261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1A5F57E-A3AA-4ACB-898D-055BB158A0EA}" type="datetimeFigureOut">
              <a:rPr lang="ar-IQ" smtClean="0"/>
              <a:pPr/>
              <a:t>21/06/1438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D4A1F0-AB58-49AE-95DA-F428C46DBF3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Clinical Microbiology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by 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Dr. Hussein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ALNaji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223939"/>
            <a:ext cx="91440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Biochemical reactions: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microbiology laboratories typically will identify 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pathogen in a clinical sample, purify the microorganism by plating a single colony of the microorganism on a separate plate, and then perform a series of biochemical studies that will identify the bacterial species.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Coagulase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test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used to distinguish between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Staphylococcus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aureus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from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coagulase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negative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Staphylococcus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spp.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نتيجة بحث الصور عن ‪Coagulase test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286256"/>
            <a:ext cx="385765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62121"/>
            <a:ext cx="91440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Catalase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test is primarily used for gram positive bacteria and can for instance be utilized to distinguish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Staphylococcus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spp. and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Micrococcus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spp., which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catalase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positive from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Streptococcus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spp. and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Enterococcus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spp.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Citrate test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used to distinguish between, among others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Citrobacter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freundii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and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Escherichia coli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نتيجة بحث الصور عن ‪Catalase test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286256"/>
            <a:ext cx="4129118" cy="2357454"/>
          </a:xfrm>
          <a:prstGeom prst="rect">
            <a:avLst/>
          </a:prstGeom>
          <a:noFill/>
        </p:spPr>
      </p:pic>
      <p:sp>
        <p:nvSpPr>
          <p:cNvPr id="4100" name="AutoShape 4" descr="نتيجة بحث الصور عن ‪Citrate test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4102" name="AutoShape 6" descr="نتيجة بحث الصور عن ‪Citrate test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4104" name="AutoShape 8" descr="نتيجة بحث الصور عن ‪Citrate test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7" name="صورة 6" descr="نتيجة بحث الصور عن ‪Citrate test‬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4714884"/>
            <a:ext cx="19335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257537"/>
            <a:ext cx="9144000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Indole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test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Confirmation of suspected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E. coli-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strains.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Oxidase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test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oxidase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test is used for identification of gram negative bacteria.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Urease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test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urease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test can be used to distinguish between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E. coli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which 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urease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negative, from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Proteus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spp., which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urease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positive.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Voges-Proskauer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(VP) test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Klebsiella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spp. and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Enterobacter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spp. has the capacity to perform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butanediole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fermentation in contrast to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Escherichia coli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Salmonella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spp. and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Shigella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spp.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نتيجة بحث الصور عن ‪indole test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4286280" cy="3143248"/>
          </a:xfrm>
          <a:prstGeom prst="rect">
            <a:avLst/>
          </a:prstGeom>
          <a:noFill/>
        </p:spPr>
      </p:pic>
      <p:sp>
        <p:nvSpPr>
          <p:cNvPr id="25604" name="AutoShape 4" descr="نتيجة بحث الصور عن ‪urease test microbiology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4" name="صورة 3" descr="نتيجة بحث الصور عن ‪urease test microbiology‬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0"/>
            <a:ext cx="4214842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AutoShape 6" descr="نتيجة بحث الصور عن ‪Voges-Proskauer (VP) test microbiology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6" name="صورة 5" descr="نتيجة بحث الصور عن ‪Voges-Proskauer (VP) test microbiology‬‏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143248"/>
            <a:ext cx="421484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617979"/>
            <a:ext cx="8786874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Mannitol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Salt Agar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MSA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Mannitol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salt agar is both a selective and differential media used for the isolation of pathogenic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Staphylococci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 mixed cultures.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only pathogenic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Staphylococcus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aureus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produces small colonies surrounded by yellow zones. The reason for this color change  is that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aureus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have the ability to ferment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mannitol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producing an acid, which, in turn, changes the indicator color  from red to yellow.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growth differentiates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S.aureus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from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S.epidermidis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which  forms  colonies with  red  zones or both zones.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‪staph aureus on mannitol salt agar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57232"/>
            <a:ext cx="6929486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142014"/>
            <a:ext cx="9144000" cy="66739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MacConkey’s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Agar (MAC):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MacConkey’s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Agar is both a selective and  differential media; it is selective for Gram negative bacteria and can differentiate those bacteria that have the ability to ferment lactose.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 utilizing the available lactose in the medium, Lac+ (Lactose positive)  bacteria such as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Escherichia coli,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Enterobacter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and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Klebsiella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will produce acid in the medium, results in the appearance of red or pink colonies.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Non-lactose fermenting bacteria such as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Proteus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species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Salmonella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Pseudomonas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aeruginosa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and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Shigella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cannot utilize lactose in the medium, and will use peptone instead. and leads to the formation of white or colorless colonies in the plate.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نتيجة بحث الصور عن ‪e coli on macconkey agar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14356"/>
            <a:ext cx="7358114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59636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Eosin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Methylene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Blue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Agar (Levine):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is both a selective and  differential medium used for the detection and isolation of Gram-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intestinal pathogens.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Acid production from lactose fermentation causes precipitation of the dyes on the surface of the colony resulting in different colors.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Large amounts of acid  →  green metallic sheen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Small amounts of acid  →  pink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 fermentation             →  colorless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Enterobacter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aerogenes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produces large colonies which are pink-to-buff around dark centers.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Escherichia coli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produce small, dark colonies with a green metallic sheen.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Pseudomonas, Proteus,  Salmonella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and 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Shigella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produces colorless colonies because it does not ferment lactose.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نتيجة بحث الصور عن ‪e coli on emb agar‬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5357850" cy="3786190"/>
          </a:xfrm>
          <a:prstGeom prst="rect">
            <a:avLst/>
          </a:prstGeom>
          <a:noFill/>
        </p:spPr>
      </p:pic>
      <p:sp>
        <p:nvSpPr>
          <p:cNvPr id="24580" name="AutoShape 4" descr="نتيجة بحث الصور عن ‪e coli on emb agar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4582" name="AutoShape 6" descr="نتيجة بحث الصور عن ‪e coli on emb agar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4584" name="AutoShape 8" descr="نتيجة بحث الصور عن ‪e coli on emb agar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24586" name="Picture 10" descr="نتيجة بحث الصور عن ‪e coli on emb agar‬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857628"/>
            <a:ext cx="3429024" cy="3000372"/>
          </a:xfrm>
          <a:prstGeom prst="rect">
            <a:avLst/>
          </a:prstGeom>
          <a:noFill/>
        </p:spPr>
      </p:pic>
      <p:pic>
        <p:nvPicPr>
          <p:cNvPr id="24588" name="Picture 12" descr="نتيجة بحث الصور عن ‪Klebsiella on emb agar‬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3809999"/>
            <a:ext cx="47625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-67275"/>
            <a:ext cx="9144000" cy="692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Salmonella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Shigella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Agar (SS Agar).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 selective and differential medium widely used in sanitary bacteriology to isolate Salmonella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Shigella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from feces, urine, and fresh and canned foods. Inhibition of gram-positive microorganisms is obtained by the bile salts mixture.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Lactose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fermenter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lactose fermentation occurs, the medium will turn red due to the acidic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E.g.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Escherichia coli,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Klebsiella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pneumoniae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gives red colonies.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Non-Lactose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fermenter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Salmonella,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Shigella,and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other non-lactose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fermenters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appear as transparent or translucent colorless colonies. Colonies of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Salmonella spp.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may appear with or without black centers (depending on the species isolated).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نتيجة بحث الصور عن ‪ss agar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52" name="AutoShape 4" descr="نتيجة بحث الصور عن ‪ss agar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4" name="صورة 3" descr="نتيجة بحث الصور عن ‪ss agar‬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814393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176</Words>
  <Application>Microsoft Office PowerPoint</Application>
  <PresentationFormat>عرض على الشاشة (3:4)‏</PresentationFormat>
  <Paragraphs>36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حضري</vt:lpstr>
      <vt:lpstr>Clinical Microbiology by  Dr. Hussein ALNaji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Updatesofts Forums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Microbiology by  Dr. Hussein ALNaji </dc:title>
  <dc:creator>acer</dc:creator>
  <cp:lastModifiedBy>acer</cp:lastModifiedBy>
  <cp:revision>2</cp:revision>
  <dcterms:created xsi:type="dcterms:W3CDTF">2017-03-19T06:09:07Z</dcterms:created>
  <dcterms:modified xsi:type="dcterms:W3CDTF">2017-03-19T21:22:23Z</dcterms:modified>
</cp:coreProperties>
</file>